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77" r:id="rId3"/>
    <p:sldId id="279" r:id="rId4"/>
    <p:sldId id="280" r:id="rId5"/>
    <p:sldId id="284" r:id="rId6"/>
    <p:sldId id="285" r:id="rId7"/>
    <p:sldId id="283" r:id="rId8"/>
    <p:sldId id="286" r:id="rId9"/>
    <p:sldId id="287" r:id="rId10"/>
    <p:sldId id="289" r:id="rId11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00000"/>
    <a:srgbClr val="007000"/>
    <a:srgbClr val="004200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FF9C8C6-5EAC-4EEE-A6AA-4ED6BF8F7BB4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06FE98F-B445-4A43-805D-F816262856CE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46FF8D6-8535-45BE-8A31-F34A7D235C63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E1B02E4-9A2A-475D-BBFC-9E0F609818E8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90B7BD6-32A7-4E9D-83A9-FFC9D0D7A618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525C7C4-E65F-4312-A3EF-05A4B73F9B98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790367D-93CD-48C8-9F8A-E4EACBF5C8CB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9AC2C96-8CAA-4563-B038-3783AB810E13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B096DB8-A043-4EFD-A65B-625B5D5FFB22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F6A8DC6-ABAF-47DD-A2A1-4582CDDF9606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BA3ABEC-83F1-473A-8770-5479B05D61B0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BB895240-A799-4BF9-A39A-6E6610559C93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692696"/>
            <a:ext cx="8507288" cy="1143000"/>
          </a:xfrm>
        </p:spPr>
        <p:txBody>
          <a:bodyPr/>
          <a:lstStyle/>
          <a:p>
            <a:r>
              <a:rPr lang="ru-RU" dirty="0"/>
              <a:t>    </a:t>
            </a:r>
            <a:r>
              <a:rPr lang="ru-RU" sz="3600" dirty="0"/>
              <a:t>Мой прадедушка в Великой Отечественной войне           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55776" y="2420888"/>
            <a:ext cx="5976664" cy="4162474"/>
          </a:xfrm>
        </p:spPr>
        <p:txBody>
          <a:bodyPr/>
          <a:lstStyle/>
          <a:p>
            <a:pPr algn="ctr">
              <a:buNone/>
            </a:pPr>
            <a:r>
              <a:rPr lang="ru-RU" b="1" i="1" dirty="0">
                <a:solidFill>
                  <a:srgbClr val="C00000"/>
                </a:solidFill>
              </a:rPr>
              <a:t>  Ленерт Леонид Максимович</a:t>
            </a:r>
          </a:p>
          <a:p>
            <a:pPr algn="ctr">
              <a:buNone/>
            </a:pPr>
            <a:r>
              <a:rPr lang="ru-RU" b="1" i="1" dirty="0">
                <a:solidFill>
                  <a:srgbClr val="C00000"/>
                </a:solidFill>
              </a:rPr>
              <a:t>Лейтенант</a:t>
            </a:r>
          </a:p>
          <a:p>
            <a:pPr algn="ctr">
              <a:buNone/>
            </a:pPr>
            <a:endParaRPr lang="ru-RU" b="1" i="1" dirty="0">
              <a:solidFill>
                <a:srgbClr val="C00000"/>
              </a:solidFill>
            </a:endParaRPr>
          </a:p>
          <a:p>
            <a:pPr algn="ctr">
              <a:buNone/>
            </a:pPr>
            <a:r>
              <a:rPr lang="ru-RU" b="1" i="1" dirty="0">
                <a:solidFill>
                  <a:srgbClr val="C00000"/>
                </a:solidFill>
              </a:rPr>
              <a:t>Ленерт Нина Павловна</a:t>
            </a:r>
          </a:p>
          <a:p>
            <a:pPr algn="ctr">
              <a:buNone/>
            </a:pPr>
            <a:r>
              <a:rPr lang="ru-RU" b="1" i="1" dirty="0">
                <a:solidFill>
                  <a:srgbClr val="C00000"/>
                </a:solidFill>
              </a:rPr>
              <a:t>Рядовой связист </a:t>
            </a:r>
          </a:p>
          <a:p>
            <a:endParaRPr lang="ru-RU" dirty="0"/>
          </a:p>
          <a:p>
            <a:pPr marL="0" indent="0" algn="r">
              <a:buNone/>
            </a:pPr>
            <a:r>
              <a:rPr lang="ru-RU" sz="2000" dirty="0"/>
              <a:t>Выполнила:</a:t>
            </a:r>
          </a:p>
          <a:p>
            <a:pPr marL="0" indent="0" algn="r">
              <a:buNone/>
            </a:pPr>
            <a:r>
              <a:rPr lang="ru-RU" sz="2000" dirty="0"/>
              <a:t>Ленерт Дарья</a:t>
            </a:r>
          </a:p>
          <a:p>
            <a:pPr>
              <a:buNone/>
            </a:pPr>
            <a:r>
              <a:rPr lang="ru-RU" dirty="0"/>
              <a:t>            </a:t>
            </a:r>
          </a:p>
          <a:p>
            <a:pPr>
              <a:buNone/>
            </a:pPr>
            <a:r>
              <a:rPr lang="ru-RU" sz="2000" dirty="0"/>
              <a:t>      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" b="129"/>
          <a:stretch>
            <a:fillRect/>
          </a:stretch>
        </p:blipFill>
        <p:spPr>
          <a:xfrm>
            <a:off x="1475656" y="404664"/>
            <a:ext cx="7200800" cy="6120680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5387205"/>
            <a:ext cx="6275040" cy="778098"/>
          </a:xfrm>
        </p:spPr>
        <p:txBody>
          <a:bodyPr/>
          <a:lstStyle/>
          <a:p>
            <a:r>
              <a:rPr lang="ru-RU" sz="2400" i="1" dirty="0"/>
              <a:t>На фото надпись:</a:t>
            </a:r>
            <a:br>
              <a:rPr lang="ru-RU" sz="2400" i="1" dirty="0"/>
            </a:br>
            <a:r>
              <a:rPr lang="ru-RU" sz="2400" b="1" i="1" dirty="0"/>
              <a:t>20 марта 1941 года.</a:t>
            </a:r>
            <a:br>
              <a:rPr lang="ru-RU" sz="2400" b="1" i="1" dirty="0"/>
            </a:br>
            <a:r>
              <a:rPr lang="ru-RU" sz="2400" b="1" i="1" dirty="0"/>
              <a:t>   Надеть погоны лейтенанта</a:t>
            </a:r>
            <a:br>
              <a:rPr lang="ru-RU" sz="2400" b="1" i="1" dirty="0"/>
            </a:br>
            <a:endParaRPr lang="ru-RU" sz="24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92080" y="916505"/>
            <a:ext cx="3462536" cy="4824535"/>
          </a:xfrm>
        </p:spPr>
        <p:txBody>
          <a:bodyPr/>
          <a:lstStyle/>
          <a:p>
            <a:pPr marL="0" indent="0" algn="ctr">
              <a:buNone/>
            </a:pPr>
            <a:r>
              <a:rPr lang="ru-RU" sz="2400" b="1" i="1" dirty="0"/>
              <a:t>Мой прадед, Ленерт Леонид Максимович, родился в 1916 году на станции Успенка Иркутской области.</a:t>
            </a:r>
          </a:p>
          <a:p>
            <a:pPr marL="0" indent="0" algn="ctr">
              <a:buNone/>
            </a:pPr>
            <a:endParaRPr lang="ru-RU" sz="2400" b="1" i="1" dirty="0"/>
          </a:p>
          <a:p>
            <a:pPr marL="0" indent="0" algn="ctr">
              <a:buNone/>
            </a:pPr>
            <a:r>
              <a:rPr lang="ru-RU" sz="2400" b="1" i="1" dirty="0"/>
              <a:t> До войны служил на Дальнем Востоке, на границе с Китаем.</a:t>
            </a:r>
          </a:p>
          <a:p>
            <a:pPr marL="0" indent="0">
              <a:buNone/>
            </a:pPr>
            <a:endParaRPr lang="ru-RU" sz="2400" i="1" dirty="0"/>
          </a:p>
        </p:txBody>
      </p:sp>
      <p:pic>
        <p:nvPicPr>
          <p:cNvPr id="31746" name="Picture 2" descr="I:\ВОВ\2403201515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404664"/>
            <a:ext cx="3373022" cy="44973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1691680" y="4005064"/>
            <a:ext cx="7056784" cy="2437731"/>
          </a:xfrm>
        </p:spPr>
        <p:txBody>
          <a:bodyPr/>
          <a:lstStyle/>
          <a:p>
            <a:pPr marL="0" indent="0" algn="just">
              <a:buNone/>
            </a:pPr>
            <a:r>
              <a:rPr lang="ru-RU" sz="2400" b="1" i="1" dirty="0"/>
              <a:t>    Воевал прадед на Волховском фронте в войсках ПВО. Был командиром зенитного расчёта. Зенитчики  обеспечивали безопасность наших аэродромов, не раз отражали нападение немецкого десанта</a:t>
            </a:r>
            <a:r>
              <a:rPr lang="ru-RU" sz="2400" i="1" dirty="0"/>
              <a:t>.</a:t>
            </a:r>
          </a:p>
        </p:txBody>
      </p:sp>
      <p:pic>
        <p:nvPicPr>
          <p:cNvPr id="32770" name="Picture 2" descr="I:\ВОВ\0405201516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274638"/>
            <a:ext cx="4608512" cy="34563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404664"/>
            <a:ext cx="7499176" cy="1143000"/>
          </a:xfrm>
        </p:spPr>
        <p:txBody>
          <a:bodyPr/>
          <a:lstStyle/>
          <a:p>
            <a:r>
              <a:rPr lang="ru-RU" sz="2400" b="1" i="1" dirty="0"/>
              <a:t>Листая пожелтевшие от времени страницы записной книжки, можно проследить боевой путь прадеда от Ельни до Восточной Пруссии</a:t>
            </a:r>
            <a:r>
              <a:rPr lang="ru-RU" b="1" i="1" dirty="0"/>
              <a:t/>
            </a:r>
            <a:br>
              <a:rPr lang="ru-RU" b="1" i="1" dirty="0"/>
            </a:b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1418570" y="4708497"/>
            <a:ext cx="6923112" cy="1905075"/>
          </a:xfrm>
        </p:spPr>
        <p:txBody>
          <a:bodyPr/>
          <a:lstStyle/>
          <a:p>
            <a:pPr marL="0" indent="0">
              <a:buNone/>
            </a:pPr>
            <a:r>
              <a:rPr lang="ru-RU" sz="2000" b="1" dirty="0"/>
              <a:t>Запись в книжке: </a:t>
            </a:r>
            <a:r>
              <a:rPr lang="ru-RU" sz="2400" b="1" i="1" dirty="0"/>
              <a:t>1января 1942 года выехали на станцию Веребье, 3 января  приступили </a:t>
            </a:r>
            <a:r>
              <a:rPr lang="ru-RU" sz="2400" b="1" i="1" dirty="0" err="1"/>
              <a:t>обслу-живать</a:t>
            </a:r>
            <a:r>
              <a:rPr lang="ru-RU" sz="2400" b="1" i="1" dirty="0"/>
              <a:t> авиацию. 24 июня 1942 года прибыли на аэродром Ветренка, где 12 августа мой взвод сбил немецкий истребитель.</a:t>
            </a:r>
          </a:p>
          <a:p>
            <a:pPr marL="0" indent="0" algn="just">
              <a:buNone/>
            </a:pPr>
            <a:endParaRPr lang="ru-RU" sz="2400" b="1" i="1" dirty="0"/>
          </a:p>
          <a:p>
            <a:pPr marL="0" indent="0" algn="just">
              <a:buNone/>
            </a:pPr>
            <a:endParaRPr lang="ru-RU" sz="2400" b="1" i="1" dirty="0"/>
          </a:p>
        </p:txBody>
      </p:sp>
      <p:pic>
        <p:nvPicPr>
          <p:cNvPr id="33794" name="Picture 2" descr="I:\ВОВ\2403201515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21055732">
            <a:off x="876703" y="1503629"/>
            <a:ext cx="3541566" cy="2927901"/>
          </a:xfrm>
          <a:prstGeom prst="rect">
            <a:avLst/>
          </a:prstGeom>
          <a:noFill/>
        </p:spPr>
      </p:pic>
      <p:pic>
        <p:nvPicPr>
          <p:cNvPr id="6" name="Picture 2" descr="I:\ВОВ\2403201516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651637">
            <a:off x="5107066" y="1628197"/>
            <a:ext cx="3677999" cy="275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http://forumsmile.ru/u/5/2/8/528e4f55578d182ee6e800cbabdc7046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2202192">
            <a:off x="4220673" y="3967659"/>
            <a:ext cx="1318902" cy="8252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763688" y="4869160"/>
            <a:ext cx="6563072" cy="1545035"/>
          </a:xfrm>
        </p:spPr>
        <p:txBody>
          <a:bodyPr/>
          <a:lstStyle/>
          <a:p>
            <a:pPr>
              <a:buNone/>
            </a:pPr>
            <a:r>
              <a:rPr lang="ru-RU" i="1" dirty="0"/>
              <a:t>               </a:t>
            </a:r>
            <a:r>
              <a:rPr lang="ru-RU" sz="2400" i="1" dirty="0"/>
              <a:t>На фото надпись:</a:t>
            </a:r>
            <a:br>
              <a:rPr lang="ru-RU" sz="2400" i="1" dirty="0"/>
            </a:br>
            <a:r>
              <a:rPr lang="ru-RU" sz="2400" i="1" dirty="0"/>
              <a:t>              </a:t>
            </a:r>
            <a:r>
              <a:rPr lang="ru-RU" sz="2400" b="1" i="1" dirty="0"/>
              <a:t>20 мая 1945года </a:t>
            </a:r>
          </a:p>
          <a:p>
            <a:pPr>
              <a:buNone/>
            </a:pPr>
            <a:r>
              <a:rPr lang="ru-RU" sz="2400" b="1" i="1" dirty="0"/>
              <a:t>                Восточная Пруссия</a:t>
            </a:r>
            <a:br>
              <a:rPr lang="ru-RU" sz="2400" b="1" i="1" dirty="0"/>
            </a:br>
            <a:r>
              <a:rPr lang="ru-RU" sz="2400" b="1" i="1" dirty="0"/>
              <a:t>   </a:t>
            </a:r>
            <a:endParaRPr lang="ru-RU" sz="2400" dirty="0"/>
          </a:p>
        </p:txBody>
      </p:sp>
      <p:pic>
        <p:nvPicPr>
          <p:cNvPr id="1026" name="Picture 2" descr="I:\ВОВ\1205201517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2305931" y="726517"/>
            <a:ext cx="4469705" cy="353796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323609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7704" y="4797152"/>
            <a:ext cx="5486400" cy="1512168"/>
          </a:xfrm>
        </p:spPr>
        <p:txBody>
          <a:bodyPr/>
          <a:lstStyle/>
          <a:p>
            <a:r>
              <a:rPr lang="ru-RU" i="1" dirty="0"/>
              <a:t/>
            </a:r>
            <a:br>
              <a:rPr lang="ru-RU" i="1" dirty="0"/>
            </a:br>
            <a:r>
              <a:rPr lang="ru-RU" i="1" dirty="0"/>
              <a:t/>
            </a:r>
            <a:br>
              <a:rPr lang="ru-RU" i="1" dirty="0"/>
            </a:br>
            <a:r>
              <a:rPr lang="ru-RU" i="1" dirty="0"/>
              <a:t/>
            </a:r>
            <a:br>
              <a:rPr lang="ru-RU" i="1" dirty="0"/>
            </a:br>
            <a:r>
              <a:rPr lang="ru-RU" i="1" dirty="0"/>
              <a:t/>
            </a:r>
            <a:br>
              <a:rPr lang="ru-RU" i="1" dirty="0"/>
            </a:br>
            <a:r>
              <a:rPr lang="ru-RU" i="1" dirty="0"/>
              <a:t/>
            </a:r>
            <a:br>
              <a:rPr lang="ru-RU" i="1" dirty="0"/>
            </a:br>
            <a:r>
              <a:rPr lang="ru-RU" i="1" dirty="0"/>
              <a:t/>
            </a:r>
            <a:br>
              <a:rPr lang="ru-RU" i="1" dirty="0"/>
            </a:br>
            <a:r>
              <a:rPr lang="ru-RU" i="1" dirty="0"/>
              <a:t/>
            </a:r>
            <a:br>
              <a:rPr lang="ru-RU" i="1" dirty="0"/>
            </a:br>
            <a:r>
              <a:rPr lang="ru-RU" i="1" dirty="0"/>
              <a:t>На фото надпись: 17  октября 1940г.</a:t>
            </a:r>
            <a:br>
              <a:rPr lang="ru-RU" i="1" dirty="0"/>
            </a:br>
            <a:r>
              <a:rPr lang="ru-RU" i="1" dirty="0"/>
              <a:t/>
            </a:r>
            <a:br>
              <a:rPr lang="ru-RU" i="1" dirty="0"/>
            </a:br>
            <a:r>
              <a:rPr lang="ru-RU" i="1" dirty="0"/>
              <a:t>Справа на фото </a:t>
            </a:r>
            <a:r>
              <a:rPr lang="ru-RU" i="1" dirty="0" err="1"/>
              <a:t>Быстрова</a:t>
            </a:r>
            <a:r>
              <a:rPr lang="ru-RU" i="1" dirty="0"/>
              <a:t> Нина, ей 17 лет. </a:t>
            </a:r>
            <a:br>
              <a:rPr lang="ru-RU" i="1" dirty="0"/>
            </a:br>
            <a:r>
              <a:rPr lang="ru-RU" i="1" dirty="0"/>
              <a:t>Это моя прабабушка.  </a:t>
            </a:r>
            <a:br>
              <a:rPr lang="ru-RU" i="1" dirty="0"/>
            </a:b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i="1" dirty="0"/>
              <a:t> </a:t>
            </a:r>
            <a:endParaRPr lang="ru-RU" dirty="0"/>
          </a:p>
        </p:txBody>
      </p:sp>
      <p:pic>
        <p:nvPicPr>
          <p:cNvPr id="2050" name="Picture 2" descr="I:\ВОВ\12052015172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332656"/>
            <a:ext cx="5486400" cy="4114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797152"/>
            <a:ext cx="6380112" cy="570186"/>
          </a:xfrm>
        </p:spPr>
        <p:txBody>
          <a:bodyPr/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 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         </a:t>
            </a:r>
            <a:r>
              <a:rPr lang="ru-RU" i="1" dirty="0"/>
              <a:t>В январе 1942 года была призвана на фронт.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267744" y="5301208"/>
            <a:ext cx="5486400" cy="804862"/>
          </a:xfrm>
        </p:spPr>
        <p:txBody>
          <a:bodyPr/>
          <a:lstStyle/>
          <a:p>
            <a:r>
              <a:rPr lang="ru-RU" sz="1800" b="1" i="1" dirty="0"/>
              <a:t>Воевала на Волховском фронте в войсках ПВО   телефонисткой  в роте связи. </a:t>
            </a:r>
          </a:p>
        </p:txBody>
      </p:sp>
      <p:pic>
        <p:nvPicPr>
          <p:cNvPr id="3074" name="Picture 2" descr="I:\ВОВ\12052015173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941168"/>
            <a:ext cx="5486400" cy="426170"/>
          </a:xfrm>
        </p:spPr>
        <p:txBody>
          <a:bodyPr/>
          <a:lstStyle/>
          <a:p>
            <a:r>
              <a:rPr lang="ru-RU" i="1" dirty="0"/>
              <a:t/>
            </a:r>
            <a:br>
              <a:rPr lang="ru-RU" i="1" dirty="0"/>
            </a:br>
            <a:r>
              <a:rPr lang="ru-RU" i="1" dirty="0"/>
              <a:t>              </a:t>
            </a:r>
            <a:br>
              <a:rPr lang="ru-RU" i="1" dirty="0"/>
            </a:b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403648" y="4509120"/>
            <a:ext cx="6912768" cy="2016224"/>
          </a:xfrm>
        </p:spPr>
        <p:txBody>
          <a:bodyPr/>
          <a:lstStyle/>
          <a:p>
            <a:r>
              <a:rPr lang="ru-RU" sz="1800" b="1" i="1" dirty="0"/>
              <a:t>             На фото надпись:  2 января 1944 года. </a:t>
            </a:r>
            <a:r>
              <a:rPr lang="ru-RU" sz="1800" b="1" i="1" dirty="0" err="1"/>
              <a:t>Вележ</a:t>
            </a:r>
            <a:r>
              <a:rPr lang="ru-RU" sz="1800" b="1" i="1" dirty="0"/>
              <a:t>.</a:t>
            </a:r>
          </a:p>
          <a:p>
            <a:endParaRPr lang="ru-RU" sz="1800" b="1" i="1" dirty="0"/>
          </a:p>
          <a:p>
            <a:r>
              <a:rPr lang="ru-RU" sz="1800" b="1" dirty="0"/>
              <a:t>Качается рожь несжатая.                Нет, это горят не хаты -</a:t>
            </a:r>
            <a:br>
              <a:rPr lang="ru-RU" sz="1800" b="1" dirty="0"/>
            </a:br>
            <a:r>
              <a:rPr lang="ru-RU" sz="1800" b="1" dirty="0"/>
              <a:t>Шагают бойцы по ней.                    То юность моя в огне…</a:t>
            </a:r>
            <a:br>
              <a:rPr lang="ru-RU" sz="1800" b="1" dirty="0"/>
            </a:br>
            <a:r>
              <a:rPr lang="ru-RU" sz="1800" b="1" dirty="0"/>
              <a:t>Шагаем и мы – девчата,                  Идут по войне девчата,</a:t>
            </a:r>
            <a:br>
              <a:rPr lang="ru-RU" sz="1800" b="1" dirty="0"/>
            </a:br>
            <a:r>
              <a:rPr lang="ru-RU" sz="1800" b="1" dirty="0"/>
              <a:t>Похожие на парней.                          Похожие на парней.</a:t>
            </a:r>
            <a:br>
              <a:rPr lang="ru-RU" sz="1800" b="1" dirty="0"/>
            </a:br>
            <a:r>
              <a:rPr lang="ru-RU" sz="1800" b="1" dirty="0"/>
              <a:t>                                                                          ( </a:t>
            </a:r>
            <a:r>
              <a:rPr lang="ru-RU" sz="1800" b="1" dirty="0" err="1"/>
              <a:t>Ю.Друнина</a:t>
            </a:r>
            <a:r>
              <a:rPr lang="ru-RU" sz="1800" b="1" dirty="0"/>
              <a:t> )</a:t>
            </a:r>
            <a:br>
              <a:rPr lang="ru-RU" sz="1800" b="1" dirty="0"/>
            </a:br>
            <a:endParaRPr lang="ru-RU" sz="1800" b="1" i="1" dirty="0"/>
          </a:p>
          <a:p>
            <a:r>
              <a:rPr lang="ru-RU" sz="1800" b="1" i="1" dirty="0"/>
              <a:t>    </a:t>
            </a:r>
            <a:endParaRPr lang="ru-RU" sz="1800" b="1" dirty="0"/>
          </a:p>
        </p:txBody>
      </p:sp>
      <p:pic>
        <p:nvPicPr>
          <p:cNvPr id="5" name="Picture 2" descr="I:\ВОВ\04052015169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260648"/>
            <a:ext cx="5486400" cy="4114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627784" y="5367338"/>
            <a:ext cx="4650904" cy="581942"/>
          </a:xfrm>
        </p:spPr>
        <p:txBody>
          <a:bodyPr/>
          <a:lstStyle/>
          <a:p>
            <a:r>
              <a:rPr lang="ru-RU" sz="1800" b="1" i="1" dirty="0"/>
              <a:t>На фронте  и  познакомились мои  прабабушка и прадедушка. Встреча их произошла на минном поле, куда по ошибке зашла  прабабушка.</a:t>
            </a:r>
            <a:br>
              <a:rPr lang="ru-RU" sz="1800" b="1" i="1" dirty="0"/>
            </a:br>
            <a:r>
              <a:rPr lang="ru-RU" b="1" i="1" dirty="0"/>
              <a:t>   </a:t>
            </a:r>
            <a:endParaRPr lang="ru-RU" b="1" dirty="0"/>
          </a:p>
          <a:p>
            <a:endParaRPr lang="ru-RU" dirty="0"/>
          </a:p>
        </p:txBody>
      </p:sp>
      <p:pic>
        <p:nvPicPr>
          <p:cNvPr id="4098" name="Picture 2" descr="I:\ВОВ\04052015168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620688"/>
            <a:ext cx="5486400" cy="4114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День Победы_06">
  <a:themeElements>
    <a:clrScheme name="День Победы_06 14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800000"/>
      </a:hlink>
      <a:folHlink>
        <a:srgbClr val="FFCC99"/>
      </a:folHlink>
    </a:clrScheme>
    <a:fontScheme name="День Победы_06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День Победы_06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822B00"/>
        </a:hlink>
        <a:folHlink>
          <a:srgbClr val="FFA95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800000"/>
        </a:hlink>
        <a:folHlink>
          <a:srgbClr val="FF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День Победы_06</Template>
  <TotalTime>268</TotalTime>
  <Words>318</Words>
  <Application>Microsoft Office PowerPoint</Application>
  <PresentationFormat>Экран (4:3)</PresentationFormat>
  <Paragraphs>30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2" baseType="lpstr">
      <vt:lpstr>Times New Roman</vt:lpstr>
      <vt:lpstr>День Победы_06</vt:lpstr>
      <vt:lpstr>    Мой прадедушка в Великой Отечественной войне           </vt:lpstr>
      <vt:lpstr>На фото надпись: 20 марта 1941 года.    Надеть погоны лейтенанта </vt:lpstr>
      <vt:lpstr>Презентация PowerPoint</vt:lpstr>
      <vt:lpstr>Листая пожелтевшие от времени страницы записной книжки, можно проследить боевой путь прадеда от Ельни до Восточной Пруссии </vt:lpstr>
      <vt:lpstr>Презентация PowerPoint</vt:lpstr>
      <vt:lpstr>       На фото надпись: 17  октября 1940г.  Справа на фото Быстрова Нина, ей 17 лет.  Это моя прабабушка.   </vt:lpstr>
      <vt:lpstr>              В январе 1942 года была призвана на фронт.</vt:lpstr>
      <vt:lpstr>                </vt:lpstr>
      <vt:lpstr>Презентация PowerPoint</vt:lpstr>
      <vt:lpstr>Презентация PowerPoint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Ленерт Дарья Вячеславовна</cp:lastModifiedBy>
  <cp:revision>20</cp:revision>
  <dcterms:created xsi:type="dcterms:W3CDTF">2013-03-16T20:41:41Z</dcterms:created>
  <dcterms:modified xsi:type="dcterms:W3CDTF">2024-04-25T04:53:33Z</dcterms:modified>
</cp:coreProperties>
</file>